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68" d="100"/>
          <a:sy n="68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2022/6/2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107504" y="564069"/>
            <a:ext cx="89289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［商品名：名刺ポケット付きＡ４クリアファイル</a:t>
            </a:r>
            <a:r>
              <a:rPr lang="en-US" altLang="ja-JP" sz="2400" dirty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自動生産</a:t>
            </a:r>
            <a:r>
              <a:rPr lang="en-US" altLang="ja-JP" sz="2400" dirty="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111618" y="6155880"/>
            <a:ext cx="4743606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093296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04048" y="1268760"/>
            <a:ext cx="3919215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①一般名刺サイズ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90×55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㎜が収納可能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②連絡先を目立つポケットに収納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③コメントカードも添付可能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20072" y="2708920"/>
            <a:ext cx="3522663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世界初</a:t>
            </a:r>
            <a:r>
              <a:rPr lang="en-US" altLang="ja-JP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!?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名刺ポケットを超音波で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完全自動生産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万部を最短７日間で完納。</a:t>
            </a:r>
            <a:b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超音波なので従来のポケットより高耐久　ポケットに印刷も可能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　（名刺ポケット　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W</a:t>
            </a:r>
            <a:r>
              <a:rPr lang="en-US" altLang="ja-JP" sz="1200" dirty="0">
                <a:latin typeface="HGP明朝E" panose="02020900000000000000" pitchFamily="18" charset="-128"/>
                <a:ea typeface="HGP明朝E" panose="02020900000000000000" pitchFamily="18" charset="-128"/>
              </a:rPr>
              <a:t>105×H62</a:t>
            </a:r>
            <a:r>
              <a:rPr lang="ja-JP" altLang="en-US" sz="1200" dirty="0">
                <a:latin typeface="HGP明朝E" panose="02020900000000000000" pitchFamily="18" charset="-128"/>
                <a:ea typeface="HGP明朝E" panose="02020900000000000000" pitchFamily="18" charset="-128"/>
              </a:rPr>
              <a:t>㎜　　トップインで入る仕様）</a:t>
            </a:r>
            <a:endParaRPr lang="en-US" altLang="ja-JP" sz="12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71599" y="137834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世界初</a:t>
            </a:r>
            <a:r>
              <a:rPr kumimoji="1" lang="en-US" altLang="ja-JP" dirty="0"/>
              <a:t>!!</a:t>
            </a:r>
            <a:r>
              <a:rPr kumimoji="1" lang="ja-JP" altLang="en-US" dirty="0"/>
              <a:t>超音波で完全自動生産</a:t>
            </a:r>
            <a:endParaRPr kumimoji="1" lang="en-US" altLang="ja-JP" dirty="0"/>
          </a:p>
          <a:p>
            <a:r>
              <a:rPr lang="ja-JP" altLang="en-US" b="1" dirty="0">
                <a:solidFill>
                  <a:srgbClr val="FF0000"/>
                </a:solidFill>
              </a:rPr>
              <a:t>ポケットを付けながら生産するので　大量短納期に初対応！！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90" y="2819741"/>
            <a:ext cx="4772793" cy="2538090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13FA685-B7E1-4516-A15D-1C1445ECEEF7}"/>
              </a:ext>
            </a:extLst>
          </p:cNvPr>
          <p:cNvSpPr txBox="1"/>
          <p:nvPr/>
        </p:nvSpPr>
        <p:spPr>
          <a:xfrm>
            <a:off x="827584" y="5585661"/>
            <a:ext cx="38884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100" b="1" dirty="0">
                <a:solidFill>
                  <a:srgbClr val="FF0000"/>
                </a:solidFill>
              </a:rPr>
              <a:t>名刺ポケットの位置は表１側中央より下部の任意の位置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445</TotalTime>
  <Words>179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HGP明朝E</vt:lpstr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大山 真穂</cp:lastModifiedBy>
  <cp:revision>60</cp:revision>
  <dcterms:created xsi:type="dcterms:W3CDTF">2013-04-02T06:14:51Z</dcterms:created>
  <dcterms:modified xsi:type="dcterms:W3CDTF">2022-06-02T01:25:10Z</dcterms:modified>
</cp:coreProperties>
</file>